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87" r:id="rId2"/>
    <p:sldId id="256" r:id="rId3"/>
    <p:sldId id="258" r:id="rId4"/>
    <p:sldId id="260" r:id="rId5"/>
    <p:sldId id="259" r:id="rId6"/>
    <p:sldId id="271" r:id="rId7"/>
    <p:sldId id="274" r:id="rId8"/>
    <p:sldId id="270" r:id="rId9"/>
    <p:sldId id="273" r:id="rId10"/>
    <p:sldId id="275" r:id="rId11"/>
    <p:sldId id="277" r:id="rId12"/>
    <p:sldId id="285" r:id="rId13"/>
    <p:sldId id="261" r:id="rId14"/>
    <p:sldId id="262" r:id="rId15"/>
    <p:sldId id="286" r:id="rId16"/>
    <p:sldId id="288" r:id="rId17"/>
    <p:sldId id="289" r:id="rId18"/>
    <p:sldId id="264" r:id="rId19"/>
    <p:sldId id="266" r:id="rId20"/>
    <p:sldId id="267" r:id="rId21"/>
    <p:sldId id="268" r:id="rId22"/>
    <p:sldId id="269" r:id="rId23"/>
    <p:sldId id="290" r:id="rId24"/>
    <p:sldId id="283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de-DE" sz="1600" dirty="0"/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endParaRPr lang="de-DE" sz="1600" dirty="0"/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/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Main </a:t>
          </a:r>
          <a:r>
            <a:rPr lang="de-DE" dirty="0" err="1"/>
            <a:t>algorithms</a:t>
          </a:r>
          <a:endParaRPr lang="de-DE" dirty="0"/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2A0F0D8-65C1-448C-911D-BBFD86ECD5B4}">
      <dgm:prSet phldrT="[Text]"/>
      <dgm:spPr/>
      <dgm:t>
        <a:bodyPr/>
        <a:lstStyle/>
        <a:p>
          <a:r>
            <a:rPr lang="de-DE" dirty="0" err="1"/>
            <a:t>Preprocessing</a:t>
          </a:r>
          <a:r>
            <a:rPr lang="de-DE" dirty="0"/>
            <a:t> and </a:t>
          </a:r>
          <a:r>
            <a:rPr lang="de-DE" dirty="0" err="1"/>
            <a:t>testing</a:t>
          </a:r>
          <a:endParaRPr lang="de-DE" dirty="0"/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/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threshold</a:t>
          </a:r>
          <a:endParaRPr lang="de-DE" dirty="0"/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/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r>
            <a:rPr lang="de-DE" dirty="0"/>
            <a:t> </a:t>
          </a:r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A77D05BF-3DF3-426F-9541-10F041BC099F}">
      <dgm:prSet phldrT="[Text]"/>
      <dgm:spPr/>
      <dgm:t>
        <a:bodyPr/>
        <a:lstStyle/>
        <a:p>
          <a:r>
            <a:rPr lang="de-DE" dirty="0" err="1"/>
            <a:t>Organize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code</a:t>
          </a:r>
        </a:p>
      </dgm:t>
    </dgm:pt>
    <dgm:pt modelId="{C21B5FC3-0745-47A6-8D2A-A63C00D7B9E2}" type="parTrans" cxnId="{A1C61518-F92C-40CF-A887-1A7FB982074D}">
      <dgm:prSet/>
      <dgm:spPr/>
      <dgm:t>
        <a:bodyPr/>
        <a:lstStyle/>
        <a:p>
          <a:endParaRPr lang="de-DE"/>
        </a:p>
      </dgm:t>
    </dgm:pt>
    <dgm:pt modelId="{C4B467E4-9B72-41F5-A7FC-D5005401845A}" type="sibTrans" cxnId="{A1C61518-F92C-40CF-A887-1A7FB982074D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/>
      <dgm:spPr/>
      <dgm:t>
        <a:bodyPr/>
        <a:lstStyle/>
        <a:p>
          <a:r>
            <a:rPr lang="de-DE" dirty="0"/>
            <a:t>Alternative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and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ideas</a:t>
          </a:r>
          <a:endParaRPr lang="de-DE" dirty="0"/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/>
      <dgm:t>
        <a:bodyPr/>
        <a:lstStyle/>
        <a:p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endParaRPr lang="de-DE" dirty="0"/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42304D6-A8FE-4B5F-B3DF-82DB6456A065}">
      <dgm:prSet/>
      <dgm:spPr/>
      <dgm:t>
        <a:bodyPr/>
        <a:lstStyle/>
        <a:p>
          <a:r>
            <a:rPr lang="de-DE" dirty="0"/>
            <a:t>Buffer and Final </a:t>
          </a:r>
          <a:r>
            <a:rPr lang="de-DE" dirty="0" err="1"/>
            <a:t>presentation</a:t>
          </a:r>
          <a:endParaRPr lang="de-DE" dirty="0"/>
        </a:p>
      </dgm:t>
    </dgm:pt>
    <dgm:pt modelId="{439C62E6-D84C-4986-AAB1-2406660D691F}" type="parTrans" cxnId="{F931906D-3E55-4BA3-B548-7D082967BF08}">
      <dgm:prSet/>
      <dgm:spPr/>
      <dgm:t>
        <a:bodyPr/>
        <a:lstStyle/>
        <a:p>
          <a:endParaRPr lang="de-DE"/>
        </a:p>
      </dgm:t>
    </dgm:pt>
    <dgm:pt modelId="{7333E0D0-616F-43C4-8939-4D4F69249929}" type="sibTrans" cxnId="{F931906D-3E55-4BA3-B548-7D082967BF08}">
      <dgm:prSet/>
      <dgm:spPr/>
      <dgm:t>
        <a:bodyPr/>
        <a:lstStyle/>
        <a:p>
          <a:endParaRPr lang="de-DE"/>
        </a:p>
      </dgm:t>
    </dgm:pt>
    <dgm:pt modelId="{BD8F9906-7B6D-4A5A-9682-9ED76CC683E6}">
      <dgm:prSet/>
      <dgm:spPr/>
      <dgm:t>
        <a:bodyPr/>
        <a:lstStyle/>
        <a:p>
          <a:r>
            <a:rPr lang="de-DE" dirty="0" err="1"/>
            <a:t>Compare</a:t>
          </a:r>
          <a:r>
            <a:rPr lang="de-DE" dirty="0"/>
            <a:t>/</a:t>
          </a:r>
          <a:r>
            <a:rPr lang="de-DE" dirty="0" err="1"/>
            <a:t>collaborate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other</a:t>
          </a:r>
          <a:r>
            <a:rPr lang="de-DE" dirty="0"/>
            <a:t> </a:t>
          </a:r>
          <a:r>
            <a:rPr lang="de-DE" dirty="0" err="1"/>
            <a:t>team</a:t>
          </a:r>
          <a:endParaRPr lang="de-DE" dirty="0"/>
        </a:p>
      </dgm:t>
    </dgm:pt>
    <dgm:pt modelId="{3952199D-B445-4AC5-AB36-BB2B9385E8C3}" type="parTrans" cxnId="{C7E8AC6F-E208-4B77-8633-8EF6698143E3}">
      <dgm:prSet/>
      <dgm:spPr/>
      <dgm:t>
        <a:bodyPr/>
        <a:lstStyle/>
        <a:p>
          <a:endParaRPr lang="de-DE"/>
        </a:p>
      </dgm:t>
    </dgm:pt>
    <dgm:pt modelId="{92CBC377-9A29-43D7-8585-A45720BCB432}" type="sibTrans" cxnId="{C7E8AC6F-E208-4B77-8633-8EF6698143E3}">
      <dgm:prSet/>
      <dgm:spPr/>
      <dgm:t>
        <a:bodyPr/>
        <a:lstStyle/>
        <a:p>
          <a:endParaRPr lang="de-DE"/>
        </a:p>
      </dgm:t>
    </dgm:pt>
    <dgm:pt modelId="{62993366-3836-4C5E-9244-289C2AD2BF00}">
      <dgm:prSet/>
      <dgm:spPr/>
      <dgm:t>
        <a:bodyPr/>
        <a:lstStyle/>
        <a:p>
          <a:r>
            <a:rPr lang="de-DE" dirty="0"/>
            <a:t>Clean GitHub and </a:t>
          </a:r>
          <a:r>
            <a:rPr lang="de-DE" dirty="0" err="1"/>
            <a:t>write</a:t>
          </a:r>
          <a:r>
            <a:rPr lang="de-DE" dirty="0"/>
            <a:t> final </a:t>
          </a:r>
          <a:r>
            <a:rPr lang="de-DE" dirty="0" err="1"/>
            <a:t>report</a:t>
          </a:r>
          <a:r>
            <a:rPr lang="de-DE" dirty="0"/>
            <a:t> </a:t>
          </a:r>
        </a:p>
      </dgm:t>
    </dgm:pt>
    <dgm:pt modelId="{DE810626-AD6D-4A42-BC11-1B7F62FF99F7}" type="parTrans" cxnId="{5969253D-CF94-4C72-A7C4-F959085CADEE}">
      <dgm:prSet/>
      <dgm:spPr/>
      <dgm:t>
        <a:bodyPr/>
        <a:lstStyle/>
        <a:p>
          <a:endParaRPr lang="de-DE"/>
        </a:p>
      </dgm:t>
    </dgm:pt>
    <dgm:pt modelId="{CE3D03EF-61B2-44D3-80A9-43E266322036}" type="sibTrans" cxnId="{5969253D-CF94-4C72-A7C4-F959085CADEE}">
      <dgm:prSet/>
      <dgm:spPr/>
      <dgm:t>
        <a:bodyPr/>
        <a:lstStyle/>
        <a:p>
          <a:endParaRPr lang="de-DE"/>
        </a:p>
      </dgm:t>
    </dgm:pt>
    <dgm:pt modelId="{F17EB249-1F2A-44C3-A23D-B1E97BCAF7CC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81A22A24-C08C-45B3-8C8E-008F02BC8907}" type="pres">
      <dgm:prSet presAssocID="{62A0F0D8-65C1-448C-911D-BBFD86ECD5B4}" presName="composite" presStyleCnt="0"/>
      <dgm:spPr/>
    </dgm:pt>
    <dgm:pt modelId="{90AF5F6A-DAFD-4E32-B0B2-B95E59F20D2C}" type="pres">
      <dgm:prSet presAssocID="{62A0F0D8-65C1-448C-911D-BBFD86ECD5B4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2B69BF8-379D-4ACF-8992-B21DEDBFE9EF}" type="pres">
      <dgm:prSet presAssocID="{62A0F0D8-65C1-448C-911D-BBFD86ECD5B4}" presName="descendantText" presStyleLbl="alignAcc1" presStyleIdx="0" presStyleCnt="5">
        <dgm:presLayoutVars>
          <dgm:bulletEnabled val="1"/>
        </dgm:presLayoutVars>
      </dgm:prSet>
      <dgm:spPr/>
    </dgm:pt>
    <dgm:pt modelId="{848936B6-EFE5-4662-AE90-FB94367CBE01}" type="pres">
      <dgm:prSet presAssocID="{168E7B23-5C1D-4AE0-8C13-BF0D0BA283C9}" presName="sp" presStyleCnt="0"/>
      <dgm:spPr/>
    </dgm:pt>
    <dgm:pt modelId="{FEF2E396-CCE3-44B8-8972-3C428B768036}" type="pres">
      <dgm:prSet presAssocID="{45A9E342-CE5F-4958-9B6B-28811FE9CBBA}" presName="composite" presStyleCnt="0"/>
      <dgm:spPr/>
    </dgm:pt>
    <dgm:pt modelId="{02F77DC1-A16A-40A8-8C2D-CFE3230522AD}" type="pres">
      <dgm:prSet presAssocID="{45A9E342-CE5F-4958-9B6B-28811FE9CBB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537B4CD-7EC2-460E-939B-8E237198189E}" type="pres">
      <dgm:prSet presAssocID="{45A9E342-CE5F-4958-9B6B-28811FE9CBBA}" presName="descendantText" presStyleLbl="alignAcc1" presStyleIdx="1" presStyleCnt="5">
        <dgm:presLayoutVars>
          <dgm:bulletEnabled val="1"/>
        </dgm:presLayoutVars>
      </dgm:prSet>
      <dgm:spPr/>
    </dgm:pt>
    <dgm:pt modelId="{5DA4A02A-7A13-49A2-A790-449BD04791D9}" type="pres">
      <dgm:prSet presAssocID="{DC52C608-A1B4-47F9-8346-1FEEA0E5CD8B}" presName="sp" presStyleCnt="0"/>
      <dgm:spPr/>
    </dgm:pt>
    <dgm:pt modelId="{B4860C07-E1B2-4FFD-AFAB-FE26749024EE}" type="pres">
      <dgm:prSet presAssocID="{C30FFC3D-792F-4F9D-B35B-44D688B35A14}" presName="composite" presStyleCnt="0"/>
      <dgm:spPr/>
    </dgm:pt>
    <dgm:pt modelId="{4372A12C-1810-4F6D-8393-851F0EE5422A}" type="pres">
      <dgm:prSet presAssocID="{C30FFC3D-792F-4F9D-B35B-44D688B35A14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7099007-3D5E-4C66-B940-041A893E0827}" type="pres">
      <dgm:prSet presAssocID="{C30FFC3D-792F-4F9D-B35B-44D688B35A14}" presName="descendantText" presStyleLbl="alignAcc1" presStyleIdx="2" presStyleCnt="5" custLinFactNeighborX="0">
        <dgm:presLayoutVars>
          <dgm:bulletEnabled val="1"/>
        </dgm:presLayoutVars>
      </dgm:prSet>
      <dgm:spPr/>
    </dgm:pt>
    <dgm:pt modelId="{5D0255D2-E66D-43F4-8595-2FA27B921D12}" type="pres">
      <dgm:prSet presAssocID="{B4666BD7-774E-4264-A62A-EF51F7EED75D}" presName="sp" presStyleCnt="0"/>
      <dgm:spPr/>
    </dgm:pt>
    <dgm:pt modelId="{FFD9FEA9-FFA7-4231-B0B8-6B7A1E052EE7}" type="pres">
      <dgm:prSet presAssocID="{C418A3DC-AB54-4CE1-BB1F-15F4CE613B31}" presName="composite" presStyleCnt="0"/>
      <dgm:spPr/>
    </dgm:pt>
    <dgm:pt modelId="{8175660D-2D95-42C2-B346-F266A2D1CF87}" type="pres">
      <dgm:prSet presAssocID="{C418A3DC-AB54-4CE1-BB1F-15F4CE613B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6D2F07F-3019-448E-B221-31A25B2642FC}" type="pres">
      <dgm:prSet presAssocID="{C418A3DC-AB54-4CE1-BB1F-15F4CE613B31}" presName="descendantText" presStyleLbl="alignAcc1" presStyleIdx="3" presStyleCnt="5">
        <dgm:presLayoutVars>
          <dgm:bulletEnabled val="1"/>
        </dgm:presLayoutVars>
      </dgm:prSet>
      <dgm:spPr/>
    </dgm:pt>
    <dgm:pt modelId="{7C374FF2-2A06-47EF-9B12-497172E04E2A}" type="pres">
      <dgm:prSet presAssocID="{B96A51C4-B8BC-4D52-AC7F-FBCE5724371C}" presName="sp" presStyleCnt="0"/>
      <dgm:spPr/>
    </dgm:pt>
    <dgm:pt modelId="{12B57D5D-8F2E-48A7-B787-204EFBFC2E4C}" type="pres">
      <dgm:prSet presAssocID="{842304D6-A8FE-4B5F-B3DF-82DB6456A065}" presName="composite" presStyleCnt="0"/>
      <dgm:spPr/>
    </dgm:pt>
    <dgm:pt modelId="{EBF31B92-60A3-4E46-97CE-7B331931D9D3}" type="pres">
      <dgm:prSet presAssocID="{842304D6-A8FE-4B5F-B3DF-82DB6456A06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8F4BF40-24EA-41E9-A5FF-D70775B4D70F}" type="pres">
      <dgm:prSet presAssocID="{842304D6-A8FE-4B5F-B3DF-82DB6456A06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797CE02-B02F-4988-80DC-A66E0C1E8829}" type="presOf" srcId="{1828FEA9-1921-40D5-BD9C-73FE01D518E8}" destId="{06D2F07F-3019-448E-B221-31A25B2642FC}" srcOrd="0" destOrd="0" presId="urn:microsoft.com/office/officeart/2005/8/layout/chevron2"/>
    <dgm:cxn modelId="{0CD35107-674B-4621-B50C-218ED13EC611}" type="presOf" srcId="{EFC3A8D4-EE3F-447E-A747-48C7ABDC5ACA}" destId="{F7099007-3D5E-4C66-B940-041A893E0827}" srcOrd="0" destOrd="0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A1C61518-F92C-40CF-A887-1A7FB982074D}" srcId="{45A9E342-CE5F-4958-9B6B-28811FE9CBBA}" destId="{A77D05BF-3DF3-426F-9541-10F041BC099F}" srcOrd="1" destOrd="0" parTransId="{C21B5FC3-0745-47A6-8D2A-A63C00D7B9E2}" sibTransId="{C4B467E4-9B72-41F5-A7FC-D5005401845A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C167571D-16E8-4B1F-8D15-4603FE95BF2B}" type="presOf" srcId="{D7C14BB0-5DB1-4E48-8130-22BF9B603AB2}" destId="{12B69BF8-379D-4ACF-8992-B21DEDBFE9EF}" srcOrd="0" destOrd="0" presId="urn:microsoft.com/office/officeart/2005/8/layout/chevron2"/>
    <dgm:cxn modelId="{13914F21-8975-4477-A501-65BB185DEC13}" type="presOf" srcId="{BD8F9906-7B6D-4A5A-9682-9ED76CC683E6}" destId="{58F4BF40-24EA-41E9-A5FF-D70775B4D70F}" srcOrd="0" destOrd="0" presId="urn:microsoft.com/office/officeart/2005/8/layout/chevron2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C53F0F39-3075-47F3-BD55-9D6D96BAB3FC}" type="presOf" srcId="{78E5EA9A-96F0-492C-A83F-B9BECC4B2BBD}" destId="{F7099007-3D5E-4C66-B940-041A893E0827}" srcOrd="0" destOrd="1" presId="urn:microsoft.com/office/officeart/2005/8/layout/chevron2"/>
    <dgm:cxn modelId="{5969253D-CF94-4C72-A7C4-F959085CADEE}" srcId="{842304D6-A8FE-4B5F-B3DF-82DB6456A065}" destId="{62993366-3836-4C5E-9244-289C2AD2BF00}" srcOrd="1" destOrd="0" parTransId="{DE810626-AD6D-4A42-BC11-1B7F62FF99F7}" sibTransId="{CE3D03EF-61B2-44D3-80A9-43E266322036}"/>
    <dgm:cxn modelId="{8BD4E043-5B9D-46B0-930D-2ABA6972170E}" type="presOf" srcId="{842304D6-A8FE-4B5F-B3DF-82DB6456A065}" destId="{EBF31B92-60A3-4E46-97CE-7B331931D9D3}" srcOrd="0" destOrd="0" presId="urn:microsoft.com/office/officeart/2005/8/layout/chevron2"/>
    <dgm:cxn modelId="{43A74B68-B744-4BB0-B3D6-B285608F9B01}" type="presOf" srcId="{C418A3DC-AB54-4CE1-BB1F-15F4CE613B31}" destId="{8175660D-2D95-42C2-B346-F266A2D1CF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F931906D-3E55-4BA3-B548-7D082967BF08}" srcId="{9DCA12A9-F39B-454E-A240-560992CA3D06}" destId="{842304D6-A8FE-4B5F-B3DF-82DB6456A065}" srcOrd="4" destOrd="0" parTransId="{439C62E6-D84C-4986-AAB1-2406660D691F}" sibTransId="{7333E0D0-616F-43C4-8939-4D4F69249929}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C7E8AC6F-E208-4B77-8633-8EF6698143E3}" srcId="{842304D6-A8FE-4B5F-B3DF-82DB6456A065}" destId="{BD8F9906-7B6D-4A5A-9682-9ED76CC683E6}" srcOrd="0" destOrd="0" parTransId="{3952199D-B445-4AC5-AB36-BB2B9385E8C3}" sibTransId="{92CBC377-9A29-43D7-8585-A45720BCB432}"/>
    <dgm:cxn modelId="{A23EB24F-4BD3-454D-A0CD-CF19505B364F}" type="presOf" srcId="{C30FFC3D-792F-4F9D-B35B-44D688B35A14}" destId="{4372A12C-1810-4F6D-8393-851F0EE5422A}" srcOrd="0" destOrd="0" presId="urn:microsoft.com/office/officeart/2005/8/layout/chevron2"/>
    <dgm:cxn modelId="{EB57A852-FA71-45B9-9A5D-35C0951DF236}" type="presOf" srcId="{F0934B35-A2A8-49D5-A3E8-AC8FB78E01D7}" destId="{6537B4CD-7EC2-460E-939B-8E237198189E}" srcOrd="0" destOrd="0" presId="urn:microsoft.com/office/officeart/2005/8/layout/chevron2"/>
    <dgm:cxn modelId="{C9B2B17F-225F-4807-9150-FB93B5ABBBD7}" type="presOf" srcId="{9DCA12A9-F39B-454E-A240-560992CA3D06}" destId="{F17EB249-1F2A-44C3-A23D-B1E97BCAF7CC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3955C0C1-5EB7-407A-88F8-89F5C3341E62}" type="presOf" srcId="{45A9E342-CE5F-4958-9B6B-28811FE9CBBA}" destId="{02F77DC1-A16A-40A8-8C2D-CFE3230522AD}" srcOrd="0" destOrd="0" presId="urn:microsoft.com/office/officeart/2005/8/layout/chevron2"/>
    <dgm:cxn modelId="{D60176C8-925E-4310-AE60-1FC19EF6078F}" type="presOf" srcId="{4779C1C6-B069-4BC8-AC3A-6991EF3BA25A}" destId="{12B69BF8-379D-4ACF-8992-B21DEDBFE9EF}" srcOrd="0" destOrd="1" presId="urn:microsoft.com/office/officeart/2005/8/layout/chevron2"/>
    <dgm:cxn modelId="{3104ECDA-3B51-4470-8438-3B7EBE5BD77B}" type="presOf" srcId="{62A0F0D8-65C1-448C-911D-BBFD86ECD5B4}" destId="{90AF5F6A-DAFD-4E32-B0B2-B95E59F20D2C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58CC92ED-AE86-4A56-9022-12410B559747}" type="presOf" srcId="{A77D05BF-3DF3-426F-9541-10F041BC099F}" destId="{6537B4CD-7EC2-460E-939B-8E237198189E}" srcOrd="0" destOrd="1" presId="urn:microsoft.com/office/officeart/2005/8/layout/chevron2"/>
    <dgm:cxn modelId="{2A888EEE-25F5-473E-80D5-28E0801D15ED}" type="presOf" srcId="{62993366-3836-4C5E-9244-289C2AD2BF00}" destId="{58F4BF40-24EA-41E9-A5FF-D70775B4D70F}" srcOrd="0" destOrd="1" presId="urn:microsoft.com/office/officeart/2005/8/layout/chevron2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EA4F176E-EF64-4BE0-9982-4DE688D4A7AB}" type="presParOf" srcId="{F17EB249-1F2A-44C3-A23D-B1E97BCAF7CC}" destId="{81A22A24-C08C-45B3-8C8E-008F02BC8907}" srcOrd="0" destOrd="0" presId="urn:microsoft.com/office/officeart/2005/8/layout/chevron2"/>
    <dgm:cxn modelId="{10BAAB6C-3C20-4A49-983F-CFFF8971086F}" type="presParOf" srcId="{81A22A24-C08C-45B3-8C8E-008F02BC8907}" destId="{90AF5F6A-DAFD-4E32-B0B2-B95E59F20D2C}" srcOrd="0" destOrd="0" presId="urn:microsoft.com/office/officeart/2005/8/layout/chevron2"/>
    <dgm:cxn modelId="{9B1500B6-C01C-4DFF-881F-1B91313DB218}" type="presParOf" srcId="{81A22A24-C08C-45B3-8C8E-008F02BC8907}" destId="{12B69BF8-379D-4ACF-8992-B21DEDBFE9EF}" srcOrd="1" destOrd="0" presId="urn:microsoft.com/office/officeart/2005/8/layout/chevron2"/>
    <dgm:cxn modelId="{61CA9F33-6685-4CE9-BDA5-EF8EC1F6FABE}" type="presParOf" srcId="{F17EB249-1F2A-44C3-A23D-B1E97BCAF7CC}" destId="{848936B6-EFE5-4662-AE90-FB94367CBE01}" srcOrd="1" destOrd="0" presId="urn:microsoft.com/office/officeart/2005/8/layout/chevron2"/>
    <dgm:cxn modelId="{BB58C4E3-D6DC-4D2F-A704-A03495F0A641}" type="presParOf" srcId="{F17EB249-1F2A-44C3-A23D-B1E97BCAF7CC}" destId="{FEF2E396-CCE3-44B8-8972-3C428B768036}" srcOrd="2" destOrd="0" presId="urn:microsoft.com/office/officeart/2005/8/layout/chevron2"/>
    <dgm:cxn modelId="{BAE585F0-44AF-456E-AED9-5CC66C44A70E}" type="presParOf" srcId="{FEF2E396-CCE3-44B8-8972-3C428B768036}" destId="{02F77DC1-A16A-40A8-8C2D-CFE3230522AD}" srcOrd="0" destOrd="0" presId="urn:microsoft.com/office/officeart/2005/8/layout/chevron2"/>
    <dgm:cxn modelId="{A137528C-486B-434F-A809-148B3C68A5C3}" type="presParOf" srcId="{FEF2E396-CCE3-44B8-8972-3C428B768036}" destId="{6537B4CD-7EC2-460E-939B-8E237198189E}" srcOrd="1" destOrd="0" presId="urn:microsoft.com/office/officeart/2005/8/layout/chevron2"/>
    <dgm:cxn modelId="{2E5250BF-309F-4FF2-9AF3-84B3B36A783B}" type="presParOf" srcId="{F17EB249-1F2A-44C3-A23D-B1E97BCAF7CC}" destId="{5DA4A02A-7A13-49A2-A790-449BD04791D9}" srcOrd="3" destOrd="0" presId="urn:microsoft.com/office/officeart/2005/8/layout/chevron2"/>
    <dgm:cxn modelId="{0BBCCF83-07EE-49D3-A645-D8E7E10CF84B}" type="presParOf" srcId="{F17EB249-1F2A-44C3-A23D-B1E97BCAF7CC}" destId="{B4860C07-E1B2-4FFD-AFAB-FE26749024EE}" srcOrd="4" destOrd="0" presId="urn:microsoft.com/office/officeart/2005/8/layout/chevron2"/>
    <dgm:cxn modelId="{69CA5148-7402-4DD6-9061-F0A754BDB558}" type="presParOf" srcId="{B4860C07-E1B2-4FFD-AFAB-FE26749024EE}" destId="{4372A12C-1810-4F6D-8393-851F0EE5422A}" srcOrd="0" destOrd="0" presId="urn:microsoft.com/office/officeart/2005/8/layout/chevron2"/>
    <dgm:cxn modelId="{88C8E685-21AB-4F7D-B636-78D146137B4D}" type="presParOf" srcId="{B4860C07-E1B2-4FFD-AFAB-FE26749024EE}" destId="{F7099007-3D5E-4C66-B940-041A893E0827}" srcOrd="1" destOrd="0" presId="urn:microsoft.com/office/officeart/2005/8/layout/chevron2"/>
    <dgm:cxn modelId="{EE16027D-5E19-4D86-ACC1-BCD1C4498ED9}" type="presParOf" srcId="{F17EB249-1F2A-44C3-A23D-B1E97BCAF7CC}" destId="{5D0255D2-E66D-43F4-8595-2FA27B921D12}" srcOrd="5" destOrd="0" presId="urn:microsoft.com/office/officeart/2005/8/layout/chevron2"/>
    <dgm:cxn modelId="{D4EAAFA5-23D0-4606-8027-CC7EADFE9533}" type="presParOf" srcId="{F17EB249-1F2A-44C3-A23D-B1E97BCAF7CC}" destId="{FFD9FEA9-FFA7-4231-B0B8-6B7A1E052EE7}" srcOrd="6" destOrd="0" presId="urn:microsoft.com/office/officeart/2005/8/layout/chevron2"/>
    <dgm:cxn modelId="{F7CC8AEB-F27A-4FE6-8262-764704159046}" type="presParOf" srcId="{FFD9FEA9-FFA7-4231-B0B8-6B7A1E052EE7}" destId="{8175660D-2D95-42C2-B346-F266A2D1CF87}" srcOrd="0" destOrd="0" presId="urn:microsoft.com/office/officeart/2005/8/layout/chevron2"/>
    <dgm:cxn modelId="{9F9ACB4F-7359-4EA2-B6B9-1EC6A9A2D992}" type="presParOf" srcId="{FFD9FEA9-FFA7-4231-B0B8-6B7A1E052EE7}" destId="{06D2F07F-3019-448E-B221-31A25B2642FC}" srcOrd="1" destOrd="0" presId="urn:microsoft.com/office/officeart/2005/8/layout/chevron2"/>
    <dgm:cxn modelId="{EE87CD4E-0B56-41A3-9D2E-D4EFC22ED874}" type="presParOf" srcId="{F17EB249-1F2A-44C3-A23D-B1E97BCAF7CC}" destId="{7C374FF2-2A06-47EF-9B12-497172E04E2A}" srcOrd="7" destOrd="0" presId="urn:microsoft.com/office/officeart/2005/8/layout/chevron2"/>
    <dgm:cxn modelId="{D68C00B2-FD16-4497-ABE6-7A4BAFA45A84}" type="presParOf" srcId="{F17EB249-1F2A-44C3-A23D-B1E97BCAF7CC}" destId="{12B57D5D-8F2E-48A7-B787-204EFBFC2E4C}" srcOrd="8" destOrd="0" presId="urn:microsoft.com/office/officeart/2005/8/layout/chevron2"/>
    <dgm:cxn modelId="{F3BBD77A-D6DE-453B-941E-5A2E501547F7}" type="presParOf" srcId="{12B57D5D-8F2E-48A7-B787-204EFBFC2E4C}" destId="{EBF31B92-60A3-4E46-97CE-7B331931D9D3}" srcOrd="0" destOrd="0" presId="urn:microsoft.com/office/officeart/2005/8/layout/chevron2"/>
    <dgm:cxn modelId="{49D2ECFB-18AA-47E8-AA7C-3AA076DFFED2}" type="presParOf" srcId="{12B57D5D-8F2E-48A7-B787-204EFBFC2E4C}" destId="{58F4BF40-24EA-41E9-A5FF-D70775B4D7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de-DE" sz="1600" kern="1200" dirty="0"/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Main </a:t>
          </a:r>
          <a:r>
            <a:rPr lang="de-DE" sz="1500" kern="1200" dirty="0" err="1"/>
            <a:t>algorithms</a:t>
          </a:r>
          <a:endParaRPr lang="de-DE" sz="1500" kern="1200" dirty="0"/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F5F6A-DAFD-4E32-B0B2-B95E59F20D2C}">
      <dsp:nvSpPr>
        <dsp:cNvPr id="0" name=""/>
        <dsp:cNvSpPr/>
      </dsp:nvSpPr>
      <dsp:spPr>
        <a:xfrm rot="5400000">
          <a:off x="-135815" y="13619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Preprocessing</a:t>
          </a:r>
          <a:r>
            <a:rPr lang="de-DE" sz="500" kern="1200" dirty="0"/>
            <a:t> and </a:t>
          </a:r>
          <a:r>
            <a:rPr lang="de-DE" sz="500" kern="1200" dirty="0" err="1"/>
            <a:t>testing</a:t>
          </a:r>
          <a:endParaRPr lang="de-DE" sz="500" kern="1200" dirty="0"/>
        </a:p>
      </dsp:txBody>
      <dsp:txXfrm rot="-5400000">
        <a:off x="1" y="317283"/>
        <a:ext cx="633804" cy="271631"/>
      </dsp:txXfrm>
    </dsp:sp>
    <dsp:sp modelId="{12B69BF8-379D-4ACF-8992-B21DEDBFE9EF}">
      <dsp:nvSpPr>
        <dsp:cNvPr id="0" name=""/>
        <dsp:cNvSpPr/>
      </dsp:nvSpPr>
      <dsp:spPr>
        <a:xfrm rot="5400000">
          <a:off x="5386957" y="-475277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different </a:t>
          </a:r>
          <a:r>
            <a:rPr lang="de-DE" sz="1600" kern="1200" dirty="0" err="1"/>
            <a:t>preprocessing</a:t>
          </a:r>
          <a:r>
            <a:rPr lang="de-DE" sz="1600" kern="1200" dirty="0"/>
            <a:t> </a:t>
          </a:r>
          <a:r>
            <a:rPr lang="de-DE" sz="1600" kern="1200" dirty="0" err="1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Test </a:t>
          </a:r>
          <a:r>
            <a:rPr lang="de-DE" sz="1600" kern="1200" dirty="0" err="1"/>
            <a:t>pipeline</a:t>
          </a:r>
          <a:r>
            <a:rPr lang="de-DE" sz="1600" kern="1200" dirty="0"/>
            <a:t> on </a:t>
          </a:r>
          <a:r>
            <a:rPr lang="de-DE" sz="1600" kern="1200" dirty="0" err="1"/>
            <a:t>optimized</a:t>
          </a:r>
          <a:r>
            <a:rPr lang="de-DE" sz="1600" kern="1200" dirty="0"/>
            <a:t> </a:t>
          </a:r>
          <a:r>
            <a:rPr lang="de-DE" sz="1600" kern="1200" dirty="0" err="1"/>
            <a:t>images</a:t>
          </a:r>
          <a:endParaRPr lang="de-DE" sz="1600" kern="1200" dirty="0"/>
        </a:p>
      </dsp:txBody>
      <dsp:txXfrm rot="-5400000">
        <a:off x="633805" y="29112"/>
        <a:ext cx="10066108" cy="531073"/>
      </dsp:txXfrm>
    </dsp:sp>
    <dsp:sp modelId="{02F77DC1-A16A-40A8-8C2D-CFE3230522AD}">
      <dsp:nvSpPr>
        <dsp:cNvPr id="0" name=""/>
        <dsp:cNvSpPr/>
      </dsp:nvSpPr>
      <dsp:spPr>
        <a:xfrm rot="5400000">
          <a:off x="-135815" y="92183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Local</a:t>
          </a:r>
          <a:r>
            <a:rPr lang="de-DE" sz="500" kern="1200" dirty="0"/>
            <a:t> </a:t>
          </a:r>
          <a:r>
            <a:rPr lang="de-DE" sz="500" kern="1200" dirty="0" err="1"/>
            <a:t>threshold</a:t>
          </a:r>
          <a:endParaRPr lang="de-DE" sz="500" kern="1200" dirty="0"/>
        </a:p>
      </dsp:txBody>
      <dsp:txXfrm rot="-5400000">
        <a:off x="1" y="1102923"/>
        <a:ext cx="633804" cy="271631"/>
      </dsp:txXfrm>
    </dsp:sp>
    <dsp:sp modelId="{6537B4CD-7EC2-460E-939B-8E237198189E}">
      <dsp:nvSpPr>
        <dsp:cNvPr id="0" name=""/>
        <dsp:cNvSpPr/>
      </dsp:nvSpPr>
      <dsp:spPr>
        <a:xfrm rot="5400000">
          <a:off x="5386957" y="-396713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Impement</a:t>
          </a:r>
          <a:r>
            <a:rPr lang="de-DE" sz="1600" kern="1200" dirty="0"/>
            <a:t> </a:t>
          </a:r>
          <a:r>
            <a:rPr lang="de-DE" sz="1600" kern="1200" dirty="0" err="1"/>
            <a:t>sliding</a:t>
          </a:r>
          <a:r>
            <a:rPr lang="de-DE" sz="1600" kern="1200" dirty="0"/>
            <a:t> </a:t>
          </a:r>
          <a:r>
            <a:rPr lang="de-DE" sz="1600" kern="1200" dirty="0" err="1"/>
            <a:t>window</a:t>
          </a:r>
          <a:r>
            <a:rPr lang="de-DE" sz="1600" kern="1200" dirty="0"/>
            <a:t> </a:t>
          </a:r>
          <a:r>
            <a:rPr lang="de-DE" sz="1600" kern="1200" dirty="0" err="1"/>
            <a:t>scheme</a:t>
          </a:r>
          <a:r>
            <a:rPr lang="de-DE" sz="1600" kern="1200" dirty="0"/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Organize</a:t>
          </a:r>
          <a:r>
            <a:rPr lang="de-DE" sz="1600" kern="1200" dirty="0"/>
            <a:t> and </a:t>
          </a:r>
          <a:r>
            <a:rPr lang="de-DE" sz="1600" kern="1200" dirty="0" err="1"/>
            <a:t>optimize</a:t>
          </a:r>
          <a:r>
            <a:rPr lang="de-DE" sz="1600" kern="1200" dirty="0"/>
            <a:t> code</a:t>
          </a:r>
        </a:p>
      </dsp:txBody>
      <dsp:txXfrm rot="-5400000">
        <a:off x="633805" y="814752"/>
        <a:ext cx="10066108" cy="531073"/>
      </dsp:txXfrm>
    </dsp:sp>
    <dsp:sp modelId="{4372A12C-1810-4F6D-8393-851F0EE5422A}">
      <dsp:nvSpPr>
        <dsp:cNvPr id="0" name=""/>
        <dsp:cNvSpPr/>
      </dsp:nvSpPr>
      <dsp:spPr>
        <a:xfrm rot="5400000">
          <a:off x="-135815" y="170747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Alternative </a:t>
          </a:r>
          <a:r>
            <a:rPr lang="de-DE" sz="500" kern="1200" dirty="0" err="1"/>
            <a:t>evaluation</a:t>
          </a:r>
          <a:r>
            <a:rPr lang="de-DE" sz="500" kern="1200" dirty="0"/>
            <a:t> </a:t>
          </a:r>
          <a:r>
            <a:rPr lang="de-DE" sz="500" kern="1200" dirty="0" err="1"/>
            <a:t>methods</a:t>
          </a:r>
          <a:r>
            <a:rPr lang="de-DE" sz="500" kern="1200" dirty="0"/>
            <a:t> and </a:t>
          </a:r>
          <a:r>
            <a:rPr lang="de-DE" sz="500" kern="1200" dirty="0" err="1"/>
            <a:t>further</a:t>
          </a:r>
          <a:r>
            <a:rPr lang="de-DE" sz="500" kern="1200" dirty="0"/>
            <a:t> </a:t>
          </a:r>
          <a:r>
            <a:rPr lang="de-DE" sz="500" kern="1200" dirty="0" err="1"/>
            <a:t>ideas</a:t>
          </a:r>
          <a:endParaRPr lang="de-DE" sz="500" kern="1200" dirty="0"/>
        </a:p>
      </dsp:txBody>
      <dsp:txXfrm rot="-5400000">
        <a:off x="1" y="1888563"/>
        <a:ext cx="633804" cy="271631"/>
      </dsp:txXfrm>
    </dsp:sp>
    <dsp:sp modelId="{F7099007-3D5E-4C66-B940-041A893E0827}">
      <dsp:nvSpPr>
        <dsp:cNvPr id="0" name=""/>
        <dsp:cNvSpPr/>
      </dsp:nvSpPr>
      <dsp:spPr>
        <a:xfrm rot="5400000">
          <a:off x="5386957" y="-318149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further</a:t>
          </a:r>
          <a:r>
            <a:rPr lang="de-DE" sz="1600" kern="1200" dirty="0"/>
            <a:t> </a:t>
          </a:r>
          <a:r>
            <a:rPr lang="de-DE" sz="1600" kern="1200" dirty="0" err="1"/>
            <a:t>evaluation</a:t>
          </a:r>
          <a:r>
            <a:rPr lang="de-DE" sz="1600" kern="1200" dirty="0"/>
            <a:t> </a:t>
          </a:r>
          <a:r>
            <a:rPr lang="de-DE" sz="1600" kern="1200" dirty="0" err="1"/>
            <a:t>methods</a:t>
          </a:r>
          <a:r>
            <a:rPr lang="de-DE" sz="1600" kern="1200" dirty="0"/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two</a:t>
          </a:r>
          <a:r>
            <a:rPr lang="de-DE" sz="1600" kern="1200" dirty="0"/>
            <a:t>-level-Otsu</a:t>
          </a:r>
        </a:p>
      </dsp:txBody>
      <dsp:txXfrm rot="-5400000">
        <a:off x="633805" y="1600392"/>
        <a:ext cx="10066108" cy="531073"/>
      </dsp:txXfrm>
    </dsp:sp>
    <dsp:sp modelId="{8175660D-2D95-42C2-B346-F266A2D1CF87}">
      <dsp:nvSpPr>
        <dsp:cNvPr id="0" name=""/>
        <dsp:cNvSpPr/>
      </dsp:nvSpPr>
      <dsp:spPr>
        <a:xfrm rot="5400000">
          <a:off x="-135815" y="249311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Cell</a:t>
          </a:r>
          <a:r>
            <a:rPr lang="de-DE" sz="500" kern="1200" dirty="0"/>
            <a:t> </a:t>
          </a:r>
          <a:r>
            <a:rPr lang="de-DE" sz="500" kern="1200" dirty="0" err="1"/>
            <a:t>counting</a:t>
          </a:r>
          <a:endParaRPr lang="de-DE" sz="500" kern="1200" dirty="0"/>
        </a:p>
      </dsp:txBody>
      <dsp:txXfrm rot="-5400000">
        <a:off x="1" y="2674203"/>
        <a:ext cx="633804" cy="271631"/>
      </dsp:txXfrm>
    </dsp:sp>
    <dsp:sp modelId="{06D2F07F-3019-448E-B221-31A25B2642FC}">
      <dsp:nvSpPr>
        <dsp:cNvPr id="0" name=""/>
        <dsp:cNvSpPr/>
      </dsp:nvSpPr>
      <dsp:spPr>
        <a:xfrm rot="5400000">
          <a:off x="5386957" y="-239585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cell</a:t>
          </a:r>
          <a:r>
            <a:rPr lang="de-DE" sz="1600" kern="1200" dirty="0"/>
            <a:t> </a:t>
          </a:r>
          <a:r>
            <a:rPr lang="de-DE" sz="1600" kern="1200" dirty="0" err="1"/>
            <a:t>counting</a:t>
          </a:r>
          <a:r>
            <a:rPr lang="de-DE" sz="1600" kern="1200" dirty="0"/>
            <a:t> </a:t>
          </a:r>
          <a:r>
            <a:rPr lang="de-DE" sz="1600" kern="1200" dirty="0" err="1"/>
            <a:t>algorithm</a:t>
          </a:r>
          <a:endParaRPr lang="de-DE" sz="1600" kern="1200" dirty="0"/>
        </a:p>
      </dsp:txBody>
      <dsp:txXfrm rot="-5400000">
        <a:off x="633805" y="2386032"/>
        <a:ext cx="10066108" cy="531073"/>
      </dsp:txXfrm>
    </dsp:sp>
    <dsp:sp modelId="{EBF31B92-60A3-4E46-97CE-7B331931D9D3}">
      <dsp:nvSpPr>
        <dsp:cNvPr id="0" name=""/>
        <dsp:cNvSpPr/>
      </dsp:nvSpPr>
      <dsp:spPr>
        <a:xfrm rot="5400000">
          <a:off x="-135815" y="327875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Buffer and Final </a:t>
          </a:r>
          <a:r>
            <a:rPr lang="de-DE" sz="500" kern="1200" dirty="0" err="1"/>
            <a:t>presentation</a:t>
          </a:r>
          <a:endParaRPr lang="de-DE" sz="500" kern="1200" dirty="0"/>
        </a:p>
      </dsp:txBody>
      <dsp:txXfrm rot="-5400000">
        <a:off x="1" y="3459843"/>
        <a:ext cx="633804" cy="271631"/>
      </dsp:txXfrm>
    </dsp:sp>
    <dsp:sp modelId="{58F4BF40-24EA-41E9-A5FF-D70775B4D70F}">
      <dsp:nvSpPr>
        <dsp:cNvPr id="0" name=""/>
        <dsp:cNvSpPr/>
      </dsp:nvSpPr>
      <dsp:spPr>
        <a:xfrm rot="5400000">
          <a:off x="5386957" y="-161021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Compare</a:t>
          </a:r>
          <a:r>
            <a:rPr lang="de-DE" sz="1600" kern="1200" dirty="0"/>
            <a:t>/</a:t>
          </a:r>
          <a:r>
            <a:rPr lang="de-DE" sz="1600" kern="1200" dirty="0" err="1"/>
            <a:t>collaborate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other</a:t>
          </a:r>
          <a:r>
            <a:rPr lang="de-DE" sz="1600" kern="1200" dirty="0"/>
            <a:t> </a:t>
          </a:r>
          <a:r>
            <a:rPr lang="de-DE" sz="1600" kern="1200" dirty="0" err="1"/>
            <a:t>team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Clean GitHub and </a:t>
          </a:r>
          <a:r>
            <a:rPr lang="de-DE" sz="1600" kern="1200" dirty="0" err="1"/>
            <a:t>write</a:t>
          </a:r>
          <a:r>
            <a:rPr lang="de-DE" sz="1600" kern="1200" dirty="0"/>
            <a:t> final </a:t>
          </a:r>
          <a:r>
            <a:rPr lang="de-DE" sz="1600" kern="1200" dirty="0" err="1"/>
            <a:t>report</a:t>
          </a:r>
          <a:r>
            <a:rPr lang="de-DE" sz="1600" kern="1200" dirty="0"/>
            <a:t> </a:t>
          </a:r>
        </a:p>
      </dsp:txBody>
      <dsp:txXfrm rot="-5400000">
        <a:off x="633805" y="3171672"/>
        <a:ext cx="10066108" cy="531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12.05.2022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diagramLayout" Target="../diagrams/layout4.xml"/><Relationship Id="rId21" Type="http://schemas.openxmlformats.org/officeDocument/2006/relationships/image" Target="../media/image30.png"/><Relationship Id="rId7" Type="http://schemas.openxmlformats.org/officeDocument/2006/relationships/diagramData" Target="../diagrams/data6.xml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diagramData" Target="../diagrams/data5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28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33C25C-CC97-19B5-92F7-A39556B27A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4363619"/>
            <a:ext cx="2879227" cy="19618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1874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5595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accent1"/>
                </a:solidFill>
              </a:rPr>
              <a:t>Dice Score Coefficient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1" b="36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tx1"/>
                </a:solidFill>
              </a:rPr>
              <a:t>Project </a:t>
            </a:r>
            <a:r>
              <a:rPr lang="de-DE" sz="5400" dirty="0" err="1">
                <a:solidFill>
                  <a:schemeClr val="tx1"/>
                </a:solidFill>
              </a:rPr>
              <a:t>proposal</a:t>
            </a:r>
            <a:endParaRPr lang="de-DE" sz="5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de-DE"/>
              <a:t>Biomedical Image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775574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211E6-5A63-4B07-972F-B2F0E825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443068"/>
              </p:ext>
            </p:extLst>
          </p:nvPr>
        </p:nvGraphicFramePr>
        <p:xfrm>
          <a:off x="914400" y="2108200"/>
          <a:ext cx="10728643" cy="404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101198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7E460B-1864-5DAC-A27D-D98A2715A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26" y="2551697"/>
            <a:ext cx="4456156" cy="3036303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268720" y="279400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Determintation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between-class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equivalently</a:t>
            </a:r>
            <a:r>
              <a:rPr lang="de-DE" dirty="0"/>
              <a:t> </a:t>
            </a:r>
            <a:r>
              <a:rPr lang="de-DE" dirty="0" err="1"/>
              <a:t>minimizing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within-class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Widescreen</PresentationFormat>
  <Paragraphs>159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Project proposal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 Presentation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Milestones and Deliverables 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Marie-Claire Indilewitsch</dc:creator>
  <cp:lastModifiedBy>helen jade</cp:lastModifiedBy>
  <cp:revision>40</cp:revision>
  <dcterms:created xsi:type="dcterms:W3CDTF">2022-05-06T12:52:27Z</dcterms:created>
  <dcterms:modified xsi:type="dcterms:W3CDTF">2022-05-12T15:32:55Z</dcterms:modified>
</cp:coreProperties>
</file>